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2" r:id="rId5"/>
    <p:sldId id="258" r:id="rId6"/>
    <p:sldId id="269" r:id="rId7"/>
    <p:sldId id="272" r:id="rId8"/>
    <p:sldId id="279" r:id="rId9"/>
    <p:sldId id="280" r:id="rId10"/>
    <p:sldId id="274" r:id="rId11"/>
    <p:sldId id="275" r:id="rId12"/>
    <p:sldId id="278" r:id="rId13"/>
    <p:sldId id="261" r:id="rId14"/>
    <p:sldId id="262" r:id="rId15"/>
    <p:sldId id="260" r:id="rId16"/>
    <p:sldId id="263" r:id="rId17"/>
    <p:sldId id="264" r:id="rId18"/>
    <p:sldId id="265" r:id="rId19"/>
    <p:sldId id="277" r:id="rId20"/>
    <p:sldId id="276" r:id="rId21"/>
    <p:sldId id="271" r:id="rId22"/>
    <p:sldId id="283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6AC9-2297-4225-AEA4-1151E00D6DE2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04413-0146-4680-BB52-CE4E5FACCAB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6AC9-2297-4225-AEA4-1151E00D6DE2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4413-0146-4680-BB52-CE4E5FACCA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6AC9-2297-4225-AEA4-1151E00D6DE2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4413-0146-4680-BB52-CE4E5FACCA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6AC9-2297-4225-AEA4-1151E00D6DE2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4413-0146-4680-BB52-CE4E5FACCA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6AC9-2297-4225-AEA4-1151E00D6DE2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4413-0146-4680-BB52-CE4E5FACCAB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6AC9-2297-4225-AEA4-1151E00D6DE2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4413-0146-4680-BB52-CE4E5FACCAB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6AC9-2297-4225-AEA4-1151E00D6DE2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4413-0146-4680-BB52-CE4E5FACCAB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6AC9-2297-4225-AEA4-1151E00D6DE2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4413-0146-4680-BB52-CE4E5FACCA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6AC9-2297-4225-AEA4-1151E00D6DE2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4413-0146-4680-BB52-CE4E5FACCA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6AC9-2297-4225-AEA4-1151E00D6DE2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4413-0146-4680-BB52-CE4E5FACCA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6AC9-2297-4225-AEA4-1151E00D6DE2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4413-0146-4680-BB52-CE4E5FACCA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EE6AC9-2297-4225-AEA4-1151E00D6DE2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C104413-0146-4680-BB52-CE4E5FACCAB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N.Thepaut@eau-artois-picardie.f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040560"/>
          </a:xfrm>
        </p:spPr>
        <p:txBody>
          <a:bodyPr>
            <a:normAutofit/>
          </a:bodyPr>
          <a:lstStyle/>
          <a:p>
            <a:r>
              <a:rPr lang="fr-FR" b="1" dirty="0" smtClean="0"/>
              <a:t>RIA </a:t>
            </a:r>
            <a:br>
              <a:rPr lang="fr-FR" b="1" dirty="0" smtClean="0"/>
            </a:br>
            <a:r>
              <a:rPr lang="fr-FR" b="1" dirty="0" smtClean="0"/>
              <a:t>chez ARTOIS PICARDIE</a:t>
            </a:r>
            <a:br>
              <a:rPr lang="fr-FR" b="1" dirty="0" smtClean="0"/>
            </a:br>
            <a:r>
              <a:rPr lang="fr-FR" b="1" dirty="0" smtClean="0"/>
              <a:t>en 2015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292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…. et le samedi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800" dirty="0" smtClean="0"/>
          </a:p>
          <a:p>
            <a:pPr marL="0" indent="0" algn="ctr">
              <a:buNone/>
            </a:pPr>
            <a:r>
              <a:rPr lang="fr-FR" sz="2800" dirty="0" smtClean="0"/>
              <a:t>Maman vous emmène au pays imaginaire…. </a:t>
            </a:r>
          </a:p>
          <a:p>
            <a:pPr marL="0" indent="0" algn="ctr">
              <a:buNone/>
            </a:pPr>
            <a:endParaRPr lang="fr-FR" sz="2800" dirty="0" smtClean="0"/>
          </a:p>
          <a:p>
            <a:pPr marL="0" indent="0" algn="ctr">
              <a:buNone/>
            </a:pPr>
            <a:r>
              <a:rPr lang="fr-FR" sz="5400" dirty="0" smtClean="0"/>
              <a:t>des Contes &amp; Légendes</a:t>
            </a:r>
            <a:endParaRPr lang="fr-FR" sz="5400" dirty="0"/>
          </a:p>
        </p:txBody>
      </p:sp>
      <p:pic>
        <p:nvPicPr>
          <p:cNvPr id="3074" name="Picture 2" descr="C:\Documents and Settings\csaldo\Local Settings\Temporary Internet Files\Content.IE5\S1711INR\MP9004491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36712"/>
            <a:ext cx="1657973" cy="131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csaldo\Local Settings\Temporary Internet Files\Content.IE5\8C4E7J7V\MC9004235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1164946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csaldo\Local Settings\Temporary Internet Files\Content.IE5\P44PDTNR\MC9004129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17" y="4437112"/>
            <a:ext cx="1954040" cy="172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csaldo\Local Settings\Temporary Internet Files\Content.IE5\Z916C60O\MC90043216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825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csaldo\Local Settings\Temporary Internet Files\Content.IE5\8Z4KCLR1\MC9002812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63" y="4284779"/>
            <a:ext cx="921040" cy="10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0980" y="1437724"/>
            <a:ext cx="722040" cy="6480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210980" y="606107"/>
            <a:ext cx="722040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210980" y="2269341"/>
            <a:ext cx="722040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210980" y="3100958"/>
            <a:ext cx="722040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210980" y="3932575"/>
            <a:ext cx="722040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210980" y="4764192"/>
            <a:ext cx="722040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210980" y="5595809"/>
            <a:ext cx="722040" cy="6480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933020" y="745477"/>
            <a:ext cx="26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Adour Garonne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933020" y="2408711"/>
            <a:ext cx="26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Loire Bretagne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933020" y="4071945"/>
            <a:ext cx="26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Rhin Meuse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933020" y="4903562"/>
            <a:ext cx="359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Rhône Méditerranée Corse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933020" y="5735179"/>
            <a:ext cx="26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Seine Normandie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933020" y="1577094"/>
            <a:ext cx="26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Artois Picardie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933020" y="3240328"/>
            <a:ext cx="26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Ministère</a:t>
            </a:r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-38826" y="332656"/>
            <a:ext cx="4258816" cy="961052"/>
          </a:xfrm>
        </p:spPr>
        <p:txBody>
          <a:bodyPr/>
          <a:lstStyle/>
          <a:p>
            <a:r>
              <a:rPr lang="fr-FR" sz="4800" dirty="0" smtClean="0"/>
              <a:t>Les couleurs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4713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/>
          <a:lstStyle/>
          <a:p>
            <a:r>
              <a:rPr lang="fr-FR" dirty="0" smtClean="0"/>
              <a:t>Tirage au sort</a:t>
            </a:r>
            <a:endParaRPr lang="fr-FR" dirty="0"/>
          </a:p>
        </p:txBody>
      </p:sp>
      <p:pic>
        <p:nvPicPr>
          <p:cNvPr id="4098" name="Picture 2" descr="C:\Documents and Settings\csaldo\Local Settings\Temporary Internet Files\Content.IE5\0V83STZ2\MC9004339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99" y="3789040"/>
            <a:ext cx="25241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Lutins &amp; Farfadets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6685799" cy="442599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494957" cy="2525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90329" y="4797152"/>
            <a:ext cx="118494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AP</a:t>
            </a:r>
            <a:endParaRPr lang="fr-FR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89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Pirates &amp; Sirènes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2214"/>
            <a:ext cx="4716015" cy="35370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17032"/>
            <a:ext cx="1597591" cy="2408230"/>
          </a:xfrm>
          <a:prstGeom prst="rect">
            <a:avLst/>
          </a:prstGeom>
        </p:spPr>
      </p:pic>
      <p:pic>
        <p:nvPicPr>
          <p:cNvPr id="1026" name="Picture 2" descr="http://www.bichara.net/wordpress/wp-content/uploads/2008/04/pir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0" y="1484784"/>
            <a:ext cx="2200598" cy="288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16328" y="1700808"/>
            <a:ext cx="1928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5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RMC</a:t>
            </a:r>
            <a:endParaRPr lang="fr-FR" sz="5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9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908720"/>
            <a:ext cx="2713484" cy="2713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Fées &amp; Magiciens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5651791" cy="3888432"/>
          </a:xfrm>
        </p:spPr>
      </p:pic>
      <p:sp>
        <p:nvSpPr>
          <p:cNvPr id="5" name="Rectangle 4"/>
          <p:cNvSpPr/>
          <p:nvPr/>
        </p:nvSpPr>
        <p:spPr>
          <a:xfrm>
            <a:off x="6808238" y="4335487"/>
            <a:ext cx="140936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54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RM</a:t>
            </a:r>
            <a:endParaRPr lang="fr-FR" sz="5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54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Chamans &amp; Totems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58" y="3789040"/>
            <a:ext cx="3431957" cy="25768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47068"/>
            <a:ext cx="5044871" cy="40839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9982" y="1484784"/>
            <a:ext cx="2862033" cy="1967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6407" y="5720482"/>
            <a:ext cx="109998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5400" b="1" cap="none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LB</a:t>
            </a:r>
            <a:endParaRPr lang="fr-FR" sz="5400" b="1" cap="none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8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-1116"/>
            <a:ext cx="8229600" cy="1294928"/>
          </a:xfrm>
        </p:spPr>
        <p:txBody>
          <a:bodyPr/>
          <a:lstStyle/>
          <a:p>
            <a:r>
              <a:rPr lang="fr-FR" dirty="0" smtClean="0"/>
              <a:t>Génies &amp; Tapis volants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94" b="100000" l="0" r="100000">
                        <a14:foregroundMark x1="81667" y1="89226" x2="78667" y2="97643"/>
                        <a14:foregroundMark x1="66667" y1="66667" x2="91000" y2="96970"/>
                        <a14:foregroundMark x1="71667" y1="69360" x2="93000" y2="92256"/>
                        <a14:foregroundMark x1="16333" y1="80135" x2="19000" y2="95960"/>
                        <a14:foregroundMark x1="12333" y1="94276" x2="9000" y2="96970"/>
                        <a14:foregroundMark x1="19000" y1="90909" x2="46000" y2="95623"/>
                        <a14:foregroundMark x1="66000" y1="94949" x2="66000" y2="9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140968"/>
            <a:ext cx="4464496" cy="354761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2976"/>
            <a:ext cx="2709023" cy="31739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49554"/>
            <a:ext cx="2893404" cy="28934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549554"/>
            <a:ext cx="2261677" cy="28934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40" y="1176379"/>
            <a:ext cx="1466673" cy="18333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8634" y="5805264"/>
            <a:ext cx="343555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5400" b="1" cap="none" spc="150" dirty="0" smtClean="0">
                <a:ln w="11430"/>
                <a:solidFill>
                  <a:schemeClr val="accent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Ministère</a:t>
            </a:r>
            <a:endParaRPr lang="fr-FR" sz="5400" b="1" cap="none" spc="150" dirty="0">
              <a:ln w="11430"/>
              <a:solidFill>
                <a:schemeClr val="accent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Tigres &amp; Dragons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701">
            <a:off x="3926639" y="2874685"/>
            <a:ext cx="4526900" cy="29982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8" y="1484784"/>
            <a:ext cx="1682476" cy="15579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231" l="9391" r="96954">
                        <a14:foregroundMark x1="64467" y1="8077" x2="64467" y2="8077"/>
                        <a14:foregroundMark x1="63452" y1="4423" x2="63452" y2="13077"/>
                        <a14:foregroundMark x1="42386" y1="20385" x2="32234" y2="0"/>
                        <a14:foregroundMark x1="66244" y1="20000" x2="76650" y2="0"/>
                        <a14:foregroundMark x1="38832" y1="21346" x2="26904" y2="0"/>
                        <a14:foregroundMark x1="44670" y1="1154" x2="44670" y2="1154"/>
                        <a14:foregroundMark x1="51523" y1="5385" x2="51523" y2="5385"/>
                        <a14:foregroundMark x1="48477" y1="20769" x2="48477" y2="20769"/>
                        <a14:foregroundMark x1="45431" y1="21346" x2="45431" y2="21346"/>
                        <a14:foregroundMark x1="61675" y1="8462" x2="61675" y2="8462"/>
                        <a14:foregroundMark x1="48223" y1="11731" x2="48223" y2="11731"/>
                        <a14:foregroundMark x1="44162" y1="7692" x2="44162" y2="7692"/>
                        <a14:foregroundMark x1="44162" y1="6346" x2="44162" y2="6346"/>
                        <a14:foregroundMark x1="46701" y1="5385" x2="49492" y2="3654"/>
                        <a14:foregroundMark x1="49492" y1="3654" x2="49492" y2="3654"/>
                        <a14:foregroundMark x1="41117" y1="3462" x2="41117" y2="3462"/>
                        <a14:foregroundMark x1="56345" y1="2308" x2="56345" y2="2308"/>
                        <a14:foregroundMark x1="49746" y1="1731" x2="49746" y2="1731"/>
                        <a14:foregroundMark x1="49746" y1="1731" x2="51523" y2="1731"/>
                        <a14:foregroundMark x1="56345" y1="1731" x2="56345" y2="1731"/>
                        <a14:foregroundMark x1="59898" y1="1154" x2="64467" y2="769"/>
                        <a14:foregroundMark x1="48477" y1="769" x2="48477" y2="769"/>
                        <a14:foregroundMark x1="43401" y1="769" x2="43401" y2="769"/>
                        <a14:foregroundMark x1="55076" y1="0" x2="55076" y2="0"/>
                        <a14:foregroundMark x1="60406" y1="0" x2="60406" y2="0"/>
                        <a14:foregroundMark x1="60406" y1="0" x2="60406" y2="0"/>
                        <a14:foregroundMark x1="78934" y1="66538" x2="78934" y2="66538"/>
                        <a14:foregroundMark x1="87310" y1="68654" x2="87310" y2="68654"/>
                        <a14:foregroundMark x1="66497" y1="83846" x2="66497" y2="83846"/>
                        <a14:foregroundMark x1="62690" y1="82308" x2="62690" y2="82308"/>
                        <a14:foregroundMark x1="61168" y1="83654" x2="61168" y2="83654"/>
                        <a14:foregroundMark x1="61168" y1="85000" x2="62944" y2="85192"/>
                        <a14:foregroundMark x1="63959" y1="85192" x2="63959" y2="85192"/>
                        <a14:foregroundMark x1="63959" y1="85577" x2="65736" y2="85577"/>
                        <a14:foregroundMark x1="66244" y1="85577" x2="64721" y2="85577"/>
                        <a14:foregroundMark x1="62944" y1="85577" x2="63452" y2="86538"/>
                        <a14:foregroundMark x1="63959" y1="86538" x2="56853" y2="86923"/>
                        <a14:foregroundMark x1="49746" y1="86538" x2="49746" y2="86538"/>
                        <a14:foregroundMark x1="36802" y1="69615" x2="35025" y2="70000"/>
                        <a14:foregroundMark x1="29695" y1="73654" x2="28426" y2="74615"/>
                        <a14:foregroundMark x1="26142" y1="75000" x2="26142" y2="75000"/>
                        <a14:foregroundMark x1="28680" y1="71923" x2="30457" y2="70962"/>
                        <a14:foregroundMark x1="30457" y1="61346" x2="30457" y2="62308"/>
                        <a14:foregroundMark x1="32234" y1="79038" x2="32234" y2="79038"/>
                        <a14:foregroundMark x1="28426" y1="81346" x2="28426" y2="81346"/>
                        <a14:foregroundMark x1="28426" y1="81346" x2="28426" y2="81346"/>
                        <a14:foregroundMark x1="28426" y1="81346" x2="28426" y2="81346"/>
                        <a14:foregroundMark x1="23858" y1="79038" x2="23858" y2="79038"/>
                        <a14:foregroundMark x1="23858" y1="79038" x2="23858" y2="79038"/>
                        <a14:foregroundMark x1="45939" y1="16731" x2="45939" y2="16731"/>
                        <a14:foregroundMark x1="41878" y1="10962" x2="41878" y2="10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09" y="1052736"/>
            <a:ext cx="2006553" cy="2648243"/>
          </a:xfrm>
          <a:prstGeom prst="rect">
            <a:avLst/>
          </a:prstGeom>
        </p:spPr>
      </p:pic>
      <p:pic>
        <p:nvPicPr>
          <p:cNvPr id="1026" name="Picture 2" descr="C:\perso\01 travail sur C\PERSONNEL\AMICALE\RIA2015\Images\dragon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138593"/>
            <a:ext cx="2952328" cy="33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66864" y="1807894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AG</a:t>
            </a:r>
            <a:endParaRPr lang="fr-FR" sz="5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74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Chevaliers &amp; </a:t>
            </a:r>
            <a:r>
              <a:rPr lang="fr-FR" dirty="0" smtClean="0"/>
              <a:t>Princesses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40" y="1412776"/>
            <a:ext cx="2171515" cy="324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MSEYMAN\Bureau\89386759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3140460" cy="37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7" y="1943627"/>
            <a:ext cx="2336536" cy="289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88668" y="1772816"/>
            <a:ext cx="122341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5400" b="1" cap="none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SN</a:t>
            </a:r>
            <a:endParaRPr lang="fr-FR" sz="5400" b="1" cap="none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16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? Quand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26642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4300" dirty="0" smtClean="0"/>
              <a:t>Village Vacances ARTES </a:t>
            </a:r>
          </a:p>
          <a:p>
            <a:pPr marL="0" indent="0" algn="ctr">
              <a:buNone/>
            </a:pPr>
            <a:r>
              <a:rPr lang="fr-FR" sz="4300" dirty="0" smtClean="0"/>
              <a:t>à </a:t>
            </a:r>
            <a:r>
              <a:rPr lang="fr-FR" sz="4300" dirty="0" err="1" smtClean="0"/>
              <a:t>Ambleteuse</a:t>
            </a:r>
            <a:endParaRPr lang="fr-FR" sz="4300" dirty="0" smtClean="0"/>
          </a:p>
          <a:p>
            <a:pPr marL="0" indent="0" algn="ctr">
              <a:buNone/>
            </a:pPr>
            <a:endParaRPr lang="fr-FR" sz="4300" dirty="0"/>
          </a:p>
          <a:p>
            <a:pPr marL="0" indent="0" algn="ctr">
              <a:buNone/>
            </a:pPr>
            <a:r>
              <a:rPr lang="fr-FR" sz="4300" dirty="0" smtClean="0"/>
              <a:t>Du 05 au 07 juin 2015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273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équipes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2372" y="1628800"/>
            <a:ext cx="8219256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000" dirty="0" smtClean="0"/>
          </a:p>
          <a:p>
            <a:pPr marL="0" indent="0" algn="ctr">
              <a:buNone/>
            </a:pPr>
            <a:r>
              <a:rPr lang="fr-FR" sz="3000" dirty="0" smtClean="0"/>
              <a:t>Fées &amp; Magiciens</a:t>
            </a:r>
          </a:p>
          <a:p>
            <a:pPr marL="0" indent="0" algn="ctr">
              <a:buNone/>
            </a:pPr>
            <a:r>
              <a:rPr lang="fr-FR" sz="3000" dirty="0" smtClean="0"/>
              <a:t>Lutins &amp; Farfadets</a:t>
            </a:r>
          </a:p>
          <a:p>
            <a:pPr marL="0" indent="0" algn="ctr">
              <a:buNone/>
            </a:pPr>
            <a:r>
              <a:rPr lang="fr-FR" sz="3000" dirty="0" smtClean="0"/>
              <a:t>Pirates &amp; </a:t>
            </a:r>
            <a:r>
              <a:rPr lang="fr-FR" sz="3000" dirty="0"/>
              <a:t>S</a:t>
            </a:r>
            <a:r>
              <a:rPr lang="fr-FR" sz="3000" dirty="0" smtClean="0"/>
              <a:t>irènes</a:t>
            </a:r>
          </a:p>
          <a:p>
            <a:pPr marL="0" indent="0" algn="ctr">
              <a:buNone/>
            </a:pPr>
            <a:r>
              <a:rPr lang="fr-FR" sz="3000" dirty="0" smtClean="0"/>
              <a:t>Génies &amp; Tapis volants</a:t>
            </a:r>
          </a:p>
          <a:p>
            <a:pPr marL="0" indent="0" algn="ctr">
              <a:buNone/>
            </a:pPr>
            <a:r>
              <a:rPr lang="fr-FR" sz="3000" dirty="0" smtClean="0"/>
              <a:t>Chamans &amp; </a:t>
            </a:r>
            <a:r>
              <a:rPr lang="fr-FR" sz="3000" dirty="0"/>
              <a:t>T</a:t>
            </a:r>
            <a:r>
              <a:rPr lang="fr-FR" sz="3000" dirty="0" smtClean="0"/>
              <a:t>otems</a:t>
            </a:r>
          </a:p>
          <a:p>
            <a:pPr marL="0" indent="0" algn="ctr">
              <a:buNone/>
            </a:pPr>
            <a:r>
              <a:rPr lang="fr-FR" sz="3000" dirty="0" smtClean="0"/>
              <a:t>Tigres &amp; Dragons</a:t>
            </a:r>
          </a:p>
          <a:p>
            <a:pPr marL="0" indent="0" algn="ctr">
              <a:buNone/>
            </a:pPr>
            <a:r>
              <a:rPr lang="fr-FR" sz="3000" dirty="0" smtClean="0"/>
              <a:t>Chevaliers &amp; Princesses</a:t>
            </a:r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9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Vos défis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980928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Réaliser un conte musical : </a:t>
            </a:r>
          </a:p>
          <a:p>
            <a:pPr lvl="1"/>
            <a:r>
              <a:rPr lang="fr-FR" sz="2000" dirty="0" smtClean="0"/>
              <a:t>Réaliser un clip vidéo de 2 à 4 minutes de votre conte en musique</a:t>
            </a:r>
          </a:p>
          <a:p>
            <a:pPr lvl="1"/>
            <a:r>
              <a:rPr lang="fr-FR" sz="2000" dirty="0" smtClean="0"/>
              <a:t>Interprétation libre : reprise, </a:t>
            </a:r>
            <a:r>
              <a:rPr lang="fr-FR" sz="2000" dirty="0" err="1" smtClean="0"/>
              <a:t>lip</a:t>
            </a:r>
            <a:r>
              <a:rPr lang="fr-FR" sz="2000" dirty="0" smtClean="0"/>
              <a:t> dub, écriture de la chanson, clip TOP 50, comédie musicale ….</a:t>
            </a:r>
          </a:p>
          <a:p>
            <a:pPr lvl="1"/>
            <a:r>
              <a:rPr lang="fr-FR" sz="2000" dirty="0" smtClean="0"/>
              <a:t> Soyez créatifs !</a:t>
            </a:r>
          </a:p>
          <a:p>
            <a:pPr lvl="1"/>
            <a:endParaRPr lang="fr-FR" sz="2400" dirty="0" smtClean="0"/>
          </a:p>
          <a:p>
            <a:r>
              <a:rPr lang="fr-FR" sz="2800" dirty="0"/>
              <a:t>Affiche </a:t>
            </a:r>
            <a:r>
              <a:rPr lang="fr-FR" sz="2800" dirty="0" smtClean="0"/>
              <a:t>du conte musical en format A0</a:t>
            </a:r>
          </a:p>
          <a:p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26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Inscriptions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Inscriptions avant le 1</a:t>
            </a:r>
            <a:r>
              <a:rPr lang="fr-FR" baseline="30000" dirty="0" smtClean="0"/>
              <a:t>er</a:t>
            </a:r>
            <a:r>
              <a:rPr lang="fr-FR" dirty="0" smtClean="0"/>
              <a:t> mars</a:t>
            </a:r>
          </a:p>
          <a:p>
            <a:endParaRPr lang="fr-FR" dirty="0"/>
          </a:p>
          <a:p>
            <a:r>
              <a:rPr lang="fr-FR" dirty="0" smtClean="0"/>
              <a:t>Tarif par personne : 120 euros</a:t>
            </a:r>
          </a:p>
          <a:p>
            <a:endParaRPr lang="fr-FR" dirty="0"/>
          </a:p>
          <a:p>
            <a:r>
              <a:rPr lang="fr-FR" dirty="0" smtClean="0"/>
              <a:t>Effectif d’une équipe : 35 personnes</a:t>
            </a:r>
          </a:p>
          <a:p>
            <a:pPr marL="800100" lvl="2" indent="0">
              <a:buNone/>
            </a:pPr>
            <a:r>
              <a:rPr lang="fr-FR" sz="1000" dirty="0" smtClean="0"/>
              <a:t>(nous consulter si besoin de plus ….)</a:t>
            </a:r>
          </a:p>
          <a:p>
            <a:pPr marL="800100" lvl="2" indent="0">
              <a:buNone/>
            </a:pPr>
            <a:endParaRPr lang="fr-FR" sz="1000" dirty="0"/>
          </a:p>
          <a:p>
            <a:pPr marL="800100" lvl="2" indent="0">
              <a:buNone/>
            </a:pPr>
            <a:endParaRPr lang="fr-FR" sz="1000" dirty="0" smtClean="0"/>
          </a:p>
          <a:p>
            <a:r>
              <a:rPr lang="fr-FR" dirty="0" smtClean="0"/>
              <a:t>Votre contact : </a:t>
            </a:r>
          </a:p>
          <a:p>
            <a:pPr marL="457200" lvl="1" indent="0">
              <a:buNone/>
            </a:pPr>
            <a:r>
              <a:rPr lang="fr-FR" dirty="0" smtClean="0"/>
              <a:t>Nolwenn </a:t>
            </a:r>
            <a:r>
              <a:rPr lang="fr-FR" dirty="0" err="1" smtClean="0"/>
              <a:t>Thepaut</a:t>
            </a:r>
            <a:endParaRPr lang="fr-FR" dirty="0" smtClean="0"/>
          </a:p>
          <a:p>
            <a:pPr marL="457200" lvl="1" indent="0">
              <a:buNone/>
            </a:pPr>
            <a:r>
              <a:rPr lang="fr-FR" b="1" dirty="0">
                <a:hlinkClick r:id="rId2"/>
              </a:rPr>
              <a:t>N.Thepaut@eau-artois-picardie.fr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Ligne directe : 03 27 99 90 86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15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653">
            <a:off x="3649641" y="429202"/>
            <a:ext cx="5736873" cy="206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318">
            <a:off x="5380333" y="4018755"/>
            <a:ext cx="3871671" cy="25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9"/>
          <a:stretch/>
        </p:blipFill>
        <p:spPr bwMode="auto">
          <a:xfrm rot="20457536">
            <a:off x="-257560" y="4466301"/>
            <a:ext cx="5529064" cy="170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7186"/>
            <a:ext cx="5032953" cy="15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7298">
            <a:off x="-151352" y="417128"/>
            <a:ext cx="3850777" cy="248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I:\Autres Partages\AMICALE\RIA\2015\Photos\Nouveau dossier\_MG_4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859">
            <a:off x="553622" y="781372"/>
            <a:ext cx="4175671" cy="27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:\Autres Partages\AMICALE\RIA\2015\Photos\Nouveau dossier\_MG_4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255">
            <a:off x="173336" y="3819516"/>
            <a:ext cx="3878466" cy="25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I:\Autres Partages\AMICALE\RIA\2015\Photos\Ambleteuse\P10009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" b="32225"/>
          <a:stretch/>
        </p:blipFill>
        <p:spPr bwMode="auto">
          <a:xfrm>
            <a:off x="3635896" y="3333172"/>
            <a:ext cx="4853376" cy="189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:\Autres Partages\AMICALE\RIA\2015\Photos\Nouveau dossier\_MG_43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390">
            <a:off x="4942824" y="449540"/>
            <a:ext cx="4033242" cy="26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I:\Autres Partages\AMICALE\RIA\2015\Photos\Nouveau dossier\_MG_43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272">
            <a:off x="5974136" y="5110709"/>
            <a:ext cx="2541805" cy="16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1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quoi l’histoire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2800" dirty="0" smtClean="0"/>
              <a:t>Il était une fois,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800" dirty="0" smtClean="0"/>
              <a:t>un week-end, </a:t>
            </a:r>
          </a:p>
          <a:p>
            <a:pPr marL="0" indent="0" algn="ctr">
              <a:buNone/>
            </a:pPr>
            <a:r>
              <a:rPr lang="fr-FR" sz="2000" dirty="0" smtClean="0"/>
              <a:t> </a:t>
            </a:r>
          </a:p>
          <a:p>
            <a:pPr marL="0" indent="0" algn="ctr">
              <a:buNone/>
            </a:pPr>
            <a:r>
              <a:rPr lang="fr-FR" sz="2800" dirty="0" smtClean="0"/>
              <a:t>dans les brumes du Boulonnais, 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800" dirty="0" smtClean="0"/>
              <a:t>des enfants qui ne voulaient pas aller dormir….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97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30" y="1628800"/>
            <a:ext cx="7070609" cy="4332481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15604" cy="1102097"/>
          </a:xfrm>
        </p:spPr>
        <p:txBody>
          <a:bodyPr/>
          <a:lstStyle/>
          <a:p>
            <a:pPr algn="l"/>
            <a:r>
              <a:rPr lang="fr-FR" sz="4800" dirty="0" smtClean="0"/>
              <a:t>C’est nous !!!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86855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vendredi …..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5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Le vendredi ….. </a:t>
            </a:r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341941" y="1693030"/>
            <a:ext cx="8363272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FR" sz="2800" smtClean="0"/>
          </a:p>
          <a:p>
            <a:pPr marL="0" indent="0" algn="ctr">
              <a:buFont typeface="Arial" pitchFamily="34" charset="0"/>
              <a:buNone/>
            </a:pPr>
            <a:r>
              <a:rPr lang="fr-FR" sz="2800" smtClean="0"/>
              <a:t>Papa Pêcheur est en mer ….</a:t>
            </a:r>
          </a:p>
          <a:p>
            <a:pPr marL="0" indent="0" algn="ctr">
              <a:buFont typeface="Arial" pitchFamily="34" charset="0"/>
              <a:buNone/>
            </a:pPr>
            <a:endParaRPr lang="fr-FR" smtClean="0"/>
          </a:p>
          <a:p>
            <a:pPr marL="0" indent="0" algn="ctr">
              <a:buFont typeface="Arial" pitchFamily="34" charset="0"/>
              <a:buNone/>
            </a:pPr>
            <a:r>
              <a:rPr lang="fr-FR" sz="5400" smtClean="0"/>
              <a:t>Soirée Marins !</a:t>
            </a:r>
            <a:endParaRPr lang="fr-FR" sz="5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1279029" cy="127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55123"/>
            <a:ext cx="1476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82802"/>
            <a:ext cx="2808312" cy="179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Documents and Settings\csaldo\Local Settings\Temporary Internet Files\Content.IE5\8C4E7J7V\MC900239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838858" cy="15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Documents and Settings\csaldo\Local Settings\Temporary Internet Files\Content.IE5\GL0SFX7Y\MC90043395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331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…. et le samedi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399</TotalTime>
  <Words>237</Words>
  <Application>Microsoft Office PowerPoint</Application>
  <PresentationFormat>Affichage à l'écran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Exécutif</vt:lpstr>
      <vt:lpstr>RIA  chez ARTOIS PICARDIE en 2015</vt:lpstr>
      <vt:lpstr>Où ? Quand ?</vt:lpstr>
      <vt:lpstr>Présentation PowerPoint</vt:lpstr>
      <vt:lpstr>Présentation PowerPoint</vt:lpstr>
      <vt:lpstr>C’est quoi l’histoire ?</vt:lpstr>
      <vt:lpstr>C’est nous !!!</vt:lpstr>
      <vt:lpstr>Le vendredi ….. </vt:lpstr>
      <vt:lpstr>Présentation PowerPoint</vt:lpstr>
      <vt:lpstr>Présentation PowerPoint</vt:lpstr>
      <vt:lpstr>…. et le samedi </vt:lpstr>
      <vt:lpstr>Les couleurs</vt:lpstr>
      <vt:lpstr>Tirage au sort</vt:lpstr>
      <vt:lpstr>Lutins &amp; Farfadets</vt:lpstr>
      <vt:lpstr>Pirates &amp; Sirènes</vt:lpstr>
      <vt:lpstr>Fées &amp; Magiciens</vt:lpstr>
      <vt:lpstr>Chamans &amp; Totems</vt:lpstr>
      <vt:lpstr>Génies &amp; Tapis volants</vt:lpstr>
      <vt:lpstr>Tigres &amp; Dragons</vt:lpstr>
      <vt:lpstr>Chevaliers &amp; Princesses</vt:lpstr>
      <vt:lpstr>Les équipes</vt:lpstr>
      <vt:lpstr>Vos défis </vt:lpstr>
      <vt:lpstr>Inscriptions</vt:lpstr>
    </vt:vector>
  </TitlesOfParts>
  <Company>Agence de l'Eau Artois-Picardie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RIA 2015</dc:title>
  <dc:creator>mseyman</dc:creator>
  <cp:lastModifiedBy>csaldo</cp:lastModifiedBy>
  <cp:revision>47</cp:revision>
  <dcterms:created xsi:type="dcterms:W3CDTF">2014-08-11T13:28:32Z</dcterms:created>
  <dcterms:modified xsi:type="dcterms:W3CDTF">2014-12-12T15:32:47Z</dcterms:modified>
</cp:coreProperties>
</file>